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601200" cy="12801600" type="A3"/>
  <p:notesSz cx="6797675" cy="9926638"/>
  <p:defaultTextStyle>
    <a:defPPr>
      <a:defRPr lang="it-IT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17"/>
    <a:srgbClr val="007434"/>
    <a:srgbClr val="004821"/>
    <a:srgbClr val="673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18" autoAdjust="0"/>
    <p:restoredTop sz="94528" autoAdjust="0"/>
  </p:normalViewPr>
  <p:slideViewPr>
    <p:cSldViewPr>
      <p:cViewPr>
        <p:scale>
          <a:sx n="92" d="100"/>
          <a:sy n="92" d="100"/>
        </p:scale>
        <p:origin x="869" y="-115"/>
      </p:cViewPr>
      <p:guideLst>
        <p:guide orient="horz" pos="4032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-270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5557" tIns="47779" rIns="95557" bIns="47779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5557" tIns="47779" rIns="95557" bIns="47779" rtlCol="0"/>
          <a:lstStyle>
            <a:lvl1pPr algn="r">
              <a:defRPr sz="1300"/>
            </a:lvl1pPr>
          </a:lstStyle>
          <a:p>
            <a:fld id="{7C32E2EA-7761-46C5-8136-2B7E43629903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57" tIns="47779" rIns="95557" bIns="47779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57" tIns="47779" rIns="95557" bIns="47779" rtlCol="0" anchor="b"/>
          <a:lstStyle>
            <a:lvl1pPr algn="r">
              <a:defRPr sz="1300"/>
            </a:lvl1pPr>
          </a:lstStyle>
          <a:p>
            <a:fld id="{50518175-9B73-4748-967D-D5F1D61A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975" cy="497622"/>
          </a:xfrm>
          <a:prstGeom prst="rect">
            <a:avLst/>
          </a:prstGeom>
        </p:spPr>
        <p:txBody>
          <a:bodyPr vert="horz" lIns="61420" tIns="30710" rIns="61420" bIns="30710" rtlCol="0"/>
          <a:lstStyle>
            <a:lvl1pPr algn="l">
              <a:defRPr sz="8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645" y="0"/>
            <a:ext cx="2945975" cy="497622"/>
          </a:xfrm>
          <a:prstGeom prst="rect">
            <a:avLst/>
          </a:prstGeom>
        </p:spPr>
        <p:txBody>
          <a:bodyPr vert="horz" lIns="61420" tIns="30710" rIns="61420" bIns="30710" rtlCol="0"/>
          <a:lstStyle>
            <a:lvl1pPr algn="r">
              <a:defRPr sz="800"/>
            </a:lvl1pPr>
          </a:lstStyle>
          <a:p>
            <a:fld id="{1E1104D2-6C36-5E46-BFD4-EB54C0DB6F01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1420" tIns="30710" rIns="61420" bIns="3071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084" y="4777383"/>
            <a:ext cx="5437507" cy="3908963"/>
          </a:xfrm>
          <a:prstGeom prst="rect">
            <a:avLst/>
          </a:prstGeom>
        </p:spPr>
        <p:txBody>
          <a:bodyPr vert="horz" lIns="61420" tIns="30710" rIns="61420" bIns="3071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9017"/>
            <a:ext cx="2945975" cy="497621"/>
          </a:xfrm>
          <a:prstGeom prst="rect">
            <a:avLst/>
          </a:prstGeom>
        </p:spPr>
        <p:txBody>
          <a:bodyPr vert="horz" lIns="61420" tIns="30710" rIns="61420" bIns="30710" rtlCol="0" anchor="b"/>
          <a:lstStyle>
            <a:lvl1pPr algn="l">
              <a:defRPr sz="8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645" y="9429017"/>
            <a:ext cx="2945975" cy="497621"/>
          </a:xfrm>
          <a:prstGeom prst="rect">
            <a:avLst/>
          </a:prstGeom>
        </p:spPr>
        <p:txBody>
          <a:bodyPr vert="horz" lIns="61420" tIns="30710" rIns="61420" bIns="30710" rtlCol="0" anchor="b"/>
          <a:lstStyle>
            <a:lvl1pPr algn="r">
              <a:defRPr sz="800"/>
            </a:lvl1pPr>
          </a:lstStyle>
          <a:p>
            <a:fld id="{5C366A0D-DFA4-D340-9F43-42B8CE4FDC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0698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366A0D-DFA4-D340-9F43-42B8CE4FDC9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922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090" y="3976796"/>
            <a:ext cx="8161020" cy="2744046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5220652" y="684531"/>
            <a:ext cx="1620203" cy="1456182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60046" y="684531"/>
            <a:ext cx="4700588" cy="1456182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60046" y="3982721"/>
            <a:ext cx="3160395" cy="11263631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680461" y="3982721"/>
            <a:ext cx="3160395" cy="11263631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80061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0061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77278" y="2865544"/>
            <a:ext cx="4243863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77278" y="4059766"/>
            <a:ext cx="4243863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61" y="509694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53803" y="509695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81902" y="1143846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80060" y="2987042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80060" y="11865188"/>
            <a:ext cx="22402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3F761-0861-4751-9C7E-5BCDE0BE1765}" type="datetimeFigureOut">
              <a:rPr lang="it-IT" smtClean="0"/>
              <a:pPr/>
              <a:t>15/04/2025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280410" y="11865188"/>
            <a:ext cx="30403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880860" y="11865188"/>
            <a:ext cx="22402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060AE-C534-49BD-9F97-13CF879DE91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E5F97AE-221D-DEAE-CC27-69ADD52522E8}"/>
              </a:ext>
            </a:extLst>
          </p:cNvPr>
          <p:cNvSpPr txBox="1"/>
          <p:nvPr/>
        </p:nvSpPr>
        <p:spPr>
          <a:xfrm>
            <a:off x="917753" y="4129895"/>
            <a:ext cx="8208912" cy="5559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b="1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Ore 10.00 </a:t>
            </a:r>
            <a:r>
              <a:rPr lang="it-IT" sz="1600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Saluti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b="1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Adele Puglisi - </a:t>
            </a:r>
            <a:r>
              <a:rPr lang="it-IT" sz="1400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Dirigente Scolastico IIS Cucuzza-Euclide - Caltagirone</a:t>
            </a:r>
            <a:endParaRPr lang="it-IT" sz="1400" dirty="0">
              <a:solidFill>
                <a:srgbClr val="0032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b="1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Giuseppe </a:t>
            </a:r>
            <a:r>
              <a:rPr lang="it-IT" sz="1600" b="1" dirty="0" err="1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Faraci</a:t>
            </a:r>
            <a:r>
              <a:rPr lang="it-IT" sz="1600" b="1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b="1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it-IT" sz="1400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Presidente </a:t>
            </a:r>
            <a:r>
              <a:rPr lang="it-IT" sz="1400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Collegio Agrotecnici </a:t>
            </a:r>
            <a:r>
              <a:rPr lang="it-IT" sz="1400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Agrotecnici </a:t>
            </a:r>
            <a:r>
              <a:rPr lang="it-IT" sz="1400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Laureati Catania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b="1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Interventi: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b="1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Ore 10.15 Guido </a:t>
            </a:r>
            <a:r>
              <a:rPr lang="it-IT" sz="1600" b="1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Bissanti </a:t>
            </a:r>
            <a:r>
              <a:rPr lang="it-IT" sz="1600" b="1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it-IT" sz="1400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Presidente </a:t>
            </a:r>
            <a:r>
              <a:rPr lang="it-IT" sz="1400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Coordinamento Agroecologia Sicilia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i="1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Applicazione </a:t>
            </a:r>
            <a:r>
              <a:rPr lang="it-IT" sz="1600" i="1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della Legge sull’Agroecologia e il Congresso AEMED 2025</a:t>
            </a:r>
            <a:endParaRPr lang="it-IT" sz="1600" b="1" i="1" dirty="0">
              <a:solidFill>
                <a:srgbClr val="0032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b="1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Ore 11.15 Giuseppe Strano - </a:t>
            </a:r>
            <a:r>
              <a:rPr lang="it-IT" sz="1400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Vice </a:t>
            </a:r>
            <a:r>
              <a:rPr lang="it-IT" sz="1400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Presidente </a:t>
            </a:r>
            <a:r>
              <a:rPr lang="it-IT" sz="1400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Naz. </a:t>
            </a:r>
            <a:r>
              <a:rPr lang="it-IT" sz="1400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Collegio Agrotecnici e Agrotecnici </a:t>
            </a:r>
            <a:r>
              <a:rPr lang="it-IT" sz="1400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Laureati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i="1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Presentazione del </a:t>
            </a:r>
            <a:r>
              <a:rPr lang="it-IT" sz="1600" i="1" dirty="0" err="1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Crowdfunding</a:t>
            </a:r>
            <a:r>
              <a:rPr lang="it-IT" sz="1600" i="1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 la transizione: Potenzialità e limiti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b="1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Ore 11.45 Gaetano </a:t>
            </a:r>
            <a:r>
              <a:rPr lang="it-IT" sz="1600" b="1" dirty="0" err="1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Digeronimo</a:t>
            </a:r>
            <a:r>
              <a:rPr lang="it-IT" sz="1600" b="1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it-IT" sz="1400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Docente ITA</a:t>
            </a:r>
            <a:endParaRPr lang="it-IT" sz="1400" dirty="0">
              <a:solidFill>
                <a:srgbClr val="0032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i="1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ruolo del tecnico in agricoltura</a:t>
            </a:r>
            <a:endParaRPr lang="it-IT" sz="1600" i="1" dirty="0">
              <a:solidFill>
                <a:srgbClr val="0032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b="1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Ore 12.00 Degustazione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600" i="1" dirty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cura dell’Associazione </a:t>
            </a:r>
            <a:r>
              <a:rPr lang="it-IT" sz="1600" i="1" dirty="0" smtClean="0">
                <a:solidFill>
                  <a:srgbClr val="003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Mercati Contadini Siciliani</a:t>
            </a:r>
            <a:endParaRPr lang="it-IT" sz="1600" i="1" dirty="0">
              <a:solidFill>
                <a:srgbClr val="0032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it-IT" sz="1400" dirty="0">
              <a:solidFill>
                <a:srgbClr val="0032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C69C6F0-8866-3074-8A03-458BDFD656EC}"/>
              </a:ext>
            </a:extLst>
          </p:cNvPr>
          <p:cNvSpPr txBox="1"/>
          <p:nvPr/>
        </p:nvSpPr>
        <p:spPr>
          <a:xfrm>
            <a:off x="485705" y="2299852"/>
            <a:ext cx="86409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dirty="0" smtClean="0">
                <a:solidFill>
                  <a:srgbClr val="3131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Legge </a:t>
            </a:r>
            <a:r>
              <a:rPr lang="it-IT" sz="1800" b="1" i="0" dirty="0">
                <a:solidFill>
                  <a:srgbClr val="3131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21/2021 </a:t>
            </a:r>
            <a:r>
              <a:rPr lang="it-IT" sz="2000" b="1" i="0" dirty="0">
                <a:solidFill>
                  <a:srgbClr val="3131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sull’Agroecologia della Regione Siciliana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AC94D7E-747E-162C-3369-A6EB12FB6767}"/>
              </a:ext>
            </a:extLst>
          </p:cNvPr>
          <p:cNvSpPr txBox="1"/>
          <p:nvPr/>
        </p:nvSpPr>
        <p:spPr>
          <a:xfrm>
            <a:off x="1223918" y="3334596"/>
            <a:ext cx="7161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Aula Magna </a:t>
            </a:r>
            <a:r>
              <a:rPr lang="it-IT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Istituto Tecnico Agrario 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–  Caltagirone (CT)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AB4457E2-8A91-9E06-5B6F-2958AADE6B75}"/>
              </a:ext>
            </a:extLst>
          </p:cNvPr>
          <p:cNvSpPr txBox="1"/>
          <p:nvPr/>
        </p:nvSpPr>
        <p:spPr>
          <a:xfrm>
            <a:off x="2424336" y="2799965"/>
            <a:ext cx="444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Ore 10.00 – 06 maggio 2025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D0D2D9D-E13C-8488-D423-ED9209CA95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05" y="466532"/>
            <a:ext cx="2214377" cy="104592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BAC6980-1467-396A-5A8E-92EEF2E83E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947" y="252973"/>
            <a:ext cx="1810076" cy="1317154"/>
          </a:xfrm>
          <a:prstGeom prst="rect">
            <a:avLst/>
          </a:prstGeom>
        </p:spPr>
      </p:pic>
      <p:pic>
        <p:nvPicPr>
          <p:cNvPr id="16" name="Immagine 15" descr="Immagine che contiene Carattere, testo, Elementi grafici, grafica&#10;&#10;Il contenuto generato dall'IA potrebbe non essere corretto.">
            <a:extLst>
              <a:ext uri="{FF2B5EF4-FFF2-40B4-BE49-F238E27FC236}">
                <a16:creationId xmlns:a16="http://schemas.microsoft.com/office/drawing/2014/main" id="{5B442C00-3312-F14A-6DEE-1948991566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78" y="9730284"/>
            <a:ext cx="1368152" cy="1358585"/>
          </a:xfrm>
          <a:prstGeom prst="rect">
            <a:avLst/>
          </a:prstGeom>
        </p:spPr>
      </p:pic>
      <p:pic>
        <p:nvPicPr>
          <p:cNvPr id="23" name="Immagine 22" descr="Immagine che contiene Elementi grafici, Carattere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D6FBBC20-EBA6-447B-F2DC-5256AD9E00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768" y="10001200"/>
            <a:ext cx="2280049" cy="609414"/>
          </a:xfrm>
          <a:prstGeom prst="rect">
            <a:avLst/>
          </a:prstGeom>
        </p:spPr>
      </p:pic>
      <p:pic>
        <p:nvPicPr>
          <p:cNvPr id="27" name="Immagine 26" descr="Immagine che contiene schermata, Policromia, Elementi grafici, grafica&#10;&#10;Il contenuto generato dall'IA potrebbe non essere corretto.">
            <a:extLst>
              <a:ext uri="{FF2B5EF4-FFF2-40B4-BE49-F238E27FC236}">
                <a16:creationId xmlns:a16="http://schemas.microsoft.com/office/drawing/2014/main" id="{0BC1784F-8AA0-F138-F705-1A0A4CF70E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387" y="337820"/>
            <a:ext cx="1919027" cy="1147460"/>
          </a:xfrm>
          <a:prstGeom prst="rect">
            <a:avLst/>
          </a:prstGeom>
        </p:spPr>
      </p:pic>
      <p:pic>
        <p:nvPicPr>
          <p:cNvPr id="13" name="image3.png"/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5313392" y="337820"/>
            <a:ext cx="1069135" cy="1137487"/>
          </a:xfrm>
          <a:prstGeom prst="rect">
            <a:avLst/>
          </a:prstGeom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8388</TotalTime>
  <Words>112</Words>
  <Application>Microsoft Office PowerPoint</Application>
  <PresentationFormat>Formato A3 (297x420 mm)</PresentationFormat>
  <Paragraphs>16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Aptos</vt:lpstr>
      <vt:lpstr>Arial</vt:lpstr>
      <vt:lpstr>Bookman Old Style</vt:lpstr>
      <vt:lpstr>Calibri</vt:lpstr>
      <vt:lpstr>Times New Roman</vt:lpstr>
      <vt:lpstr>Tema di Office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Pc</dc:creator>
  <cp:lastModifiedBy>EMANUELA</cp:lastModifiedBy>
  <cp:revision>102</cp:revision>
  <cp:lastPrinted>2025-04-15T07:58:44Z</cp:lastPrinted>
  <dcterms:created xsi:type="dcterms:W3CDTF">2021-11-30T08:38:42Z</dcterms:created>
  <dcterms:modified xsi:type="dcterms:W3CDTF">2025-04-15T07:59:04Z</dcterms:modified>
</cp:coreProperties>
</file>